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61" r:id="rId3"/>
    <p:sldId id="258" r:id="rId4"/>
    <p:sldId id="260" r:id="rId5"/>
    <p:sldId id="259" r:id="rId6"/>
    <p:sldId id="262" r:id="rId7"/>
    <p:sldId id="263" r:id="rId8"/>
    <p:sldId id="257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Testing calculations with </a:t>
            </a:r>
            <a:r>
              <a:rPr lang="en-US" dirty="0" err="1"/>
              <a:t>qUnit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48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4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0570" y="4812388"/>
            <a:ext cx="2144441" cy="1825263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913" y="3424428"/>
            <a:ext cx="2148840" cy="18361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0570" y="1854927"/>
            <a:ext cx="2144440" cy="1886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1" r="-11170"/>
          <a:stretch/>
        </p:blipFill>
        <p:spPr>
          <a:xfrm>
            <a:off x="7151910" y="666205"/>
            <a:ext cx="2423164" cy="188366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512230" y="1423371"/>
            <a:ext cx="1639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Rohit Saidugari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301386" y="2798208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Sharadruthi</a:t>
            </a:r>
            <a:r>
              <a:rPr lang="en-US" dirty="0" smtClean="0"/>
              <a:t> </a:t>
            </a:r>
            <a:r>
              <a:rPr lang="en-US" dirty="0" err="1" smtClean="0"/>
              <a:t>Beerkuri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775041" y="4157845"/>
            <a:ext cx="2376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Rishika</a:t>
            </a:r>
            <a:r>
              <a:rPr lang="en-US" dirty="0" smtClean="0"/>
              <a:t> Reddy </a:t>
            </a:r>
            <a:r>
              <a:rPr lang="en-US" dirty="0" err="1" smtClean="0"/>
              <a:t>Gaddam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775858" y="6106631"/>
            <a:ext cx="2816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Naga Sai </a:t>
            </a:r>
            <a:r>
              <a:rPr lang="en-US" dirty="0" err="1" smtClean="0"/>
              <a:t>Manoj</a:t>
            </a:r>
            <a:r>
              <a:rPr lang="en-US" dirty="0" smtClean="0"/>
              <a:t> </a:t>
            </a:r>
            <a:r>
              <a:rPr lang="en-US" dirty="0" err="1" smtClean="0"/>
              <a:t>Goppisetty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6817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3078110" cy="4601183"/>
          </a:xfrm>
        </p:spPr>
        <p:txBody>
          <a:bodyPr/>
          <a:lstStyle/>
          <a:p>
            <a:r>
              <a:rPr lang="en-US" dirty="0" smtClean="0"/>
              <a:t>Introduction </a:t>
            </a:r>
            <a:r>
              <a:rPr lang="en-US" dirty="0" smtClean="0"/>
              <a:t>to</a:t>
            </a:r>
            <a:br>
              <a:rPr lang="en-US" dirty="0" smtClean="0"/>
            </a:br>
            <a:r>
              <a:rPr lang="en-US" dirty="0" smtClean="0"/>
              <a:t>Web Applications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 Web application </a:t>
            </a:r>
            <a:r>
              <a:rPr lang="en-US" dirty="0" smtClean="0"/>
              <a:t>is a program that </a:t>
            </a:r>
            <a:r>
              <a:rPr lang="en-US" dirty="0"/>
              <a:t>is stored on a remote server and delivered over the Internet through a browser </a:t>
            </a:r>
            <a:r>
              <a:rPr lang="en-US" dirty="0" smtClean="0"/>
              <a:t>interface.</a:t>
            </a:r>
            <a:endParaRPr lang="en-US" dirty="0"/>
          </a:p>
          <a:p>
            <a:r>
              <a:rPr lang="en-US" dirty="0" smtClean="0"/>
              <a:t>We </a:t>
            </a:r>
            <a:r>
              <a:rPr lang="en-US" dirty="0" smtClean="0"/>
              <a:t>build </a:t>
            </a:r>
            <a:r>
              <a:rPr lang="en-US" dirty="0" smtClean="0"/>
              <a:t>complex </a:t>
            </a:r>
            <a:r>
              <a:rPr lang="en-US" dirty="0" smtClean="0"/>
              <a:t>Web </a:t>
            </a:r>
            <a:r>
              <a:rPr lang="en-US" dirty="0" smtClean="0"/>
              <a:t>applications using html , </a:t>
            </a:r>
            <a:r>
              <a:rPr lang="en-US" dirty="0" smtClean="0"/>
              <a:t>CSS &amp; JavaScript.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6190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JavaScript?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JavaScript is a scripting or programming language </a:t>
            </a:r>
            <a:r>
              <a:rPr lang="en-US" dirty="0"/>
              <a:t>that allows you to implement complex things on web </a:t>
            </a:r>
            <a:r>
              <a:rPr lang="en-US" dirty="0" smtClean="0"/>
              <a:t>pages.</a:t>
            </a:r>
          </a:p>
          <a:p>
            <a:r>
              <a:rPr lang="en-US" dirty="0"/>
              <a:t>JavaScript works on </a:t>
            </a:r>
            <a:r>
              <a:rPr lang="en-US" dirty="0" smtClean="0"/>
              <a:t>client’s computers.</a:t>
            </a:r>
          </a:p>
          <a:p>
            <a:r>
              <a:rPr lang="en-US" dirty="0" smtClean="0"/>
              <a:t>Can be used to do Client side validations.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6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Conventional Build and Test Process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518366" y="1100702"/>
            <a:ext cx="1423851" cy="940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Code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6667967" y="4393040"/>
            <a:ext cx="1426464" cy="940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Deploy</a:t>
            </a:r>
            <a:endParaRPr 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8234209" y="2792014"/>
            <a:ext cx="1426464" cy="940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Build</a:t>
            </a:r>
            <a:endParaRPr lang="en-US" b="1" dirty="0"/>
          </a:p>
        </p:txBody>
      </p:sp>
      <p:sp>
        <p:nvSpPr>
          <p:cNvPr id="11" name="Rectangle 10"/>
          <p:cNvSpPr/>
          <p:nvPr/>
        </p:nvSpPr>
        <p:spPr>
          <a:xfrm>
            <a:off x="5052732" y="2718781"/>
            <a:ext cx="1517904" cy="940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Tes</a:t>
            </a:r>
            <a:r>
              <a:rPr lang="en-US" b="1" dirty="0"/>
              <a:t>t</a:t>
            </a:r>
          </a:p>
        </p:txBody>
      </p:sp>
      <p:sp>
        <p:nvSpPr>
          <p:cNvPr id="22" name="Curved Down Arrow 21"/>
          <p:cNvSpPr/>
          <p:nvPr/>
        </p:nvSpPr>
        <p:spPr>
          <a:xfrm rot="2852213">
            <a:off x="8067680" y="1648911"/>
            <a:ext cx="1319349" cy="783771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Curved Down Arrow 24"/>
          <p:cNvSpPr/>
          <p:nvPr/>
        </p:nvSpPr>
        <p:spPr>
          <a:xfrm rot="7893043">
            <a:off x="8165582" y="4187636"/>
            <a:ext cx="1319349" cy="783771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Curved Down Arrow 27"/>
          <p:cNvSpPr/>
          <p:nvPr/>
        </p:nvSpPr>
        <p:spPr>
          <a:xfrm rot="13980908">
            <a:off x="5259546" y="4001154"/>
            <a:ext cx="1319349" cy="783771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Curved Down Arrow 28"/>
          <p:cNvSpPr/>
          <p:nvPr/>
        </p:nvSpPr>
        <p:spPr>
          <a:xfrm rot="18792259">
            <a:off x="5173695" y="1504531"/>
            <a:ext cx="1319349" cy="783771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812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22" grpId="0" animBg="1"/>
      <p:bldP spid="25" grpId="0" animBg="1"/>
      <p:bldP spid="28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With this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may not know whether the java scripts are working as expected until you deploy and test.</a:t>
            </a:r>
          </a:p>
          <a:p>
            <a:r>
              <a:rPr lang="en-US" dirty="0" smtClean="0"/>
              <a:t>Poor Quality product delivered.</a:t>
            </a:r>
          </a:p>
          <a:p>
            <a:r>
              <a:rPr lang="en-US" dirty="0" smtClean="0"/>
              <a:t>Cost to fix bugs increases .</a:t>
            </a:r>
          </a:p>
          <a:p>
            <a:r>
              <a:rPr lang="en-US" dirty="0" smtClean="0"/>
              <a:t>Customer satisfaction levels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68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Unit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 smallest testable piece of code.</a:t>
            </a:r>
          </a:p>
          <a:p>
            <a:r>
              <a:rPr lang="en-US" dirty="0" smtClean="0"/>
              <a:t>Unit Testing in html and JavaScript – We test only the JavaScript functions.</a:t>
            </a:r>
          </a:p>
          <a:p>
            <a:r>
              <a:rPr lang="en-US" dirty="0" smtClean="0"/>
              <a:t>Unit Tests are executed once we develop a method / part of code.</a:t>
            </a:r>
          </a:p>
          <a:p>
            <a:r>
              <a:rPr lang="en-US" dirty="0"/>
              <a:t>P</a:t>
            </a:r>
            <a:r>
              <a:rPr lang="en-US" dirty="0" smtClean="0"/>
              <a:t>erformed </a:t>
            </a:r>
            <a:r>
              <a:rPr lang="en-US" dirty="0"/>
              <a:t>by the developers before the setup is handed over to the </a:t>
            </a:r>
            <a:r>
              <a:rPr lang="en-US"/>
              <a:t>testing </a:t>
            </a:r>
            <a:r>
              <a:rPr lang="en-US" smtClean="0"/>
              <a:t>team.</a:t>
            </a:r>
            <a:endParaRPr lang="en-US" dirty="0" smtClean="0"/>
          </a:p>
          <a:p>
            <a:r>
              <a:rPr lang="en-US" dirty="0" smtClean="0"/>
              <a:t>These are independent.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202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/>
              <a:t>Q</a:t>
            </a:r>
            <a:r>
              <a:rPr lang="en-US" dirty="0" err="1" smtClean="0"/>
              <a:t>Unit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QUnit</a:t>
            </a:r>
            <a:r>
              <a:rPr lang="en-US" dirty="0"/>
              <a:t> is a powerful, easy-to-use JavaScript unit testing framework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/>
              <a:t> It supports client-side environments in web browsers, and </a:t>
            </a:r>
            <a:r>
              <a:rPr lang="en-US" dirty="0" smtClean="0"/>
              <a:t>server-side (Like Node </a:t>
            </a:r>
            <a:r>
              <a:rPr lang="en-US" dirty="0" err="1" smtClean="0"/>
              <a:t>Js</a:t>
            </a:r>
            <a:r>
              <a:rPr lang="en-US" dirty="0" smtClean="0"/>
              <a:t>).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14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13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204</TotalTime>
  <Words>178</Words>
  <Application>Microsoft Office PowerPoint</Application>
  <PresentationFormat>Widescreen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Corbel</vt:lpstr>
      <vt:lpstr>Wingdings 2</vt:lpstr>
      <vt:lpstr>Frame</vt:lpstr>
      <vt:lpstr>Testing calculations with qUnit</vt:lpstr>
      <vt:lpstr>Team</vt:lpstr>
      <vt:lpstr>Introduction to Web Applications </vt:lpstr>
      <vt:lpstr>What is JavaScript?</vt:lpstr>
      <vt:lpstr>The Conventional Build and Test Process</vt:lpstr>
      <vt:lpstr>Limitations With this Approach</vt:lpstr>
      <vt:lpstr>What is Unit Testing</vt:lpstr>
      <vt:lpstr>The QUnit?</vt:lpstr>
      <vt:lpstr>Demo</vt:lpstr>
      <vt:lpstr>Questions?</vt:lpstr>
    </vt:vector>
  </TitlesOfParts>
  <Company>Northwest Missouri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calculations with qUnit</dc:title>
  <dc:creator>Saidugari,Rohit</dc:creator>
  <cp:lastModifiedBy>Saidugari,Rohit</cp:lastModifiedBy>
  <cp:revision>20</cp:revision>
  <dcterms:created xsi:type="dcterms:W3CDTF">2019-02-03T20:51:17Z</dcterms:created>
  <dcterms:modified xsi:type="dcterms:W3CDTF">2019-02-10T18:29:30Z</dcterms:modified>
</cp:coreProperties>
</file>

<file path=docProps/thumbnail.jpeg>
</file>